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75" r:id="rId5"/>
    <p:sldId id="266" r:id="rId6"/>
    <p:sldId id="276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E58169D-220A-47F2-9B3B-46681BD359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82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BCA9A4C-86FD-4C09-B756-F0A21D94B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214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4DB5EB5-6CDA-4DEB-9AE2-6179B86E6773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6D0F420-68A0-45F5-BDD7-9F666E23498F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73F910E-9B9C-429A-BBE8-E0ED57BCB466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C2AC741-4BB7-409A-89FA-669303013749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CEFBC168-5745-4149-A2D8-662285821F8B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9498494-F717-404E-B175-206285BCBCB5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4474250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3454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H452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祢信實何廣大</a:t>
            </a:r>
            <a:r>
              <a:rPr lang="en-US" altLang="zh-TW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GREAT IS THY FAITHFULNESS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父阿，在祢並無轉動的影兒，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faithfulness, O God my Father,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祢的信實極其廣大無邊；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There is no shadow of turning with Thee;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千萬億載祢的恩惠永存在，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Thou </a:t>
            </a:r>
            <a:r>
              <a:rPr lang="en-US" altLang="zh-TW" sz="2800" dirty="0" err="1"/>
              <a:t>changest</a:t>
            </a:r>
            <a:r>
              <a:rPr lang="en-US" altLang="zh-TW" sz="2800" dirty="0"/>
              <a:t> not, Thy compassions they fail not;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祢的憐憫像祢永遠不變。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As Thou hast been Thou forever wilt be.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祢信實何廣大！祢信實何廣大！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faithfulness! Great is Thy faithfulness!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祢的憐憫每晨都是新鮮！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Morning by morning new mercies I see;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凡所需祢聖手都預備完全，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I have needed Thy hand hath provided,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祢的信實極其廣大無邊！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faithfulness, Lord unto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</a:rPr>
              <a:t>H452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冬夏時令，莊稼及時的供應，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Summer and winter, and springtime and harvest,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日月星辰，晝夜不斷運轉；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Sun, moon and stars in their courses above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祢的創造，多方都在作見證，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Join with all nature in manifold witness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祢的信實極其廣大無邊。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To Thy great faithfulness, mercy and love.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祢信實何廣大！祢信實何廣大！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faithfulness! Great is Thy faithfulness!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祢的憐憫每晨都是新鮮！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Morning by morning new mercies I see;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凡所需祢聖手都預備完全，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I have needed Thy hand hath provided,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祢的信實極其廣大無邊！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faithfulness, Lord unto me!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</a:rPr>
              <a:t>H452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祢的赦免，所給平安與喜樂，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Pardon for sin and a peace that </a:t>
            </a:r>
            <a:r>
              <a:rPr lang="en-US" altLang="zh-TW" sz="2800" dirty="0" err="1"/>
              <a:t>endureth</a:t>
            </a:r>
            <a:r>
              <a:rPr lang="en-US" altLang="zh-TW" sz="2800" dirty="0"/>
              <a:t>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祢的同在，所賜安撫、引導；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Thy own dear presence to cheer and to guide;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今日力量，明日光明的盼望，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Strength for today and bright hope for tomorrow,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全都屬我，福份一無缺少。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Blessings all mine, with ten thousand beside!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65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3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H452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祢信實何廣大！祢信實何廣大！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faithfulness! Great is Thy faithfulness!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祢的憐憫每晨都是新鮮！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Morning by morning new mercies I see;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凡所需祢聖手都預備完全，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I have needed Thy hand hath provided,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祢的信實極其廣大無邊！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Great is Thy faithfulness, Lord unto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4254</TotalTime>
  <Words>489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H452  祢信實何廣大  GREAT IS THY FAITHFULNESS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180</cp:revision>
  <dcterms:created xsi:type="dcterms:W3CDTF">2001-04-19T19:07:54Z</dcterms:created>
  <dcterms:modified xsi:type="dcterms:W3CDTF">2017-08-05T23:04:47Z</dcterms:modified>
</cp:coreProperties>
</file>